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77" r:id="rId3"/>
    <p:sldId id="256" r:id="rId4"/>
    <p:sldId id="258" r:id="rId5"/>
    <p:sldId id="260" r:id="rId6"/>
    <p:sldId id="261" r:id="rId7"/>
    <p:sldId id="265" r:id="rId8"/>
    <p:sldId id="266" r:id="rId9"/>
    <p:sldId id="267" r:id="rId10"/>
    <p:sldId id="262" r:id="rId11"/>
    <p:sldId id="263" r:id="rId12"/>
    <p:sldId id="264" r:id="rId13"/>
    <p:sldId id="269" r:id="rId14"/>
    <p:sldId id="270" r:id="rId15"/>
    <p:sldId id="268" r:id="rId16"/>
    <p:sldId id="271" r:id="rId17"/>
    <p:sldId id="273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9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fire oncologists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/>
              <a:t>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8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4290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8954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Spread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Problem complexity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B1D4A097-0640-FAEC-B304-E211AFA71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2019305" y="1476378"/>
            <a:ext cx="1133024" cy="10826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E0D7D0-9377-7D51-A2D6-A94191B2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6200000">
            <a:off x="1978040" y="5213584"/>
            <a:ext cx="1438051" cy="9105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5605CBD-9542-74F6-2905-38D9A3D2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5664427" y="973252"/>
            <a:ext cx="825047" cy="7883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D66FC7-7E91-AF2F-2D90-250922D69C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0800000">
            <a:off x="9107599" y="1511300"/>
            <a:ext cx="1133024" cy="10826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B0B802D-6743-487E-718D-81A98A64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7730846" flipH="1">
            <a:off x="4703092" y="5920626"/>
            <a:ext cx="667856" cy="9334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895D37D-80D5-16A4-B0B9-B5446BB71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5400000">
            <a:off x="9246268" y="5039376"/>
            <a:ext cx="790575" cy="14212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369FA5-66D5-DCC9-8CDD-F39787F21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9482361">
            <a:off x="6977611" y="6069347"/>
            <a:ext cx="827342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OrbitMITK">
            <a:hlinkClick r:id="" action="ppaction://media"/>
            <a:extLst>
              <a:ext uri="{FF2B5EF4-FFF2-40B4-BE49-F238E27FC236}">
                <a16:creationId xmlns:a16="http://schemas.microsoft.com/office/drawing/2014/main" id="{B3EA5319-03DC-6963-361B-3B3B11FDC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4743" y="1325563"/>
            <a:ext cx="8802511" cy="4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34000" cy="1325563"/>
          </a:xfrm>
        </p:spPr>
        <p:txBody>
          <a:bodyPr/>
          <a:lstStyle/>
          <a:p>
            <a:r>
              <a:rPr lang="en-US" dirty="0"/>
              <a:t>Waves are like…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992D5-731C-18E2-0F8C-69218EF7441D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170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Poison!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67CBE6-0745-F67D-AD46-B0636638CA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298" y="1825625"/>
            <a:ext cx="4017404" cy="4351338"/>
          </a:xfrm>
        </p:spPr>
      </p:pic>
      <p:pic>
        <p:nvPicPr>
          <p:cNvPr id="7" name="Content Placeholder 6" descr="A picture containing cup, coffee, indoor&#10;&#10;Description automatically generated">
            <a:extLst>
              <a:ext uri="{FF2B5EF4-FFF2-40B4-BE49-F238E27FC236}">
                <a16:creationId xmlns:a16="http://schemas.microsoft.com/office/drawing/2014/main" id="{D39D5EE4-9A8A-DFFF-5F57-2DBCD3FB44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37" y="1924554"/>
            <a:ext cx="1800476" cy="4153480"/>
          </a:xfrm>
        </p:spPr>
      </p:pic>
    </p:spTree>
    <p:extLst>
      <p:ext uri="{BB962C8B-B14F-4D97-AF65-F5344CB8AC3E}">
        <p14:creationId xmlns:p14="http://schemas.microsoft.com/office/powerpoint/2010/main" val="4268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AF5C0-48FD-9495-1396-BC8D9E94C901}"/>
              </a:ext>
            </a:extLst>
          </p:cNvPr>
          <p:cNvCxnSpPr>
            <a:cxnSpLocks/>
          </p:cNvCxnSpPr>
          <p:nvPr/>
        </p:nvCxnSpPr>
        <p:spPr>
          <a:xfrm>
            <a:off x="3571240" y="4369816"/>
            <a:ext cx="7574643" cy="2360295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F70C0-405F-3744-5A2A-83B460897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256" y="1615871"/>
            <a:ext cx="4811486" cy="4811486"/>
          </a:xfr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E0BA6E-32CE-1B44-9DBD-465F2649818E}"/>
              </a:ext>
            </a:extLst>
          </p:cNvPr>
          <p:cNvCxnSpPr>
            <a:cxnSpLocks/>
          </p:cNvCxnSpPr>
          <p:nvPr/>
        </p:nvCxnSpPr>
        <p:spPr>
          <a:xfrm>
            <a:off x="3627120" y="4392736"/>
            <a:ext cx="1932432" cy="601821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30544" cy="1325563"/>
          </a:xfrm>
        </p:spPr>
        <p:txBody>
          <a:bodyPr/>
          <a:lstStyle/>
          <a:p>
            <a:r>
              <a:rPr lang="en-US" dirty="0"/>
              <a:t>Targeting the tumor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57EA6-4E46-49D0-537E-F7CB1A3A075F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2737810" y="4007087"/>
            <a:ext cx="8430933" cy="14533"/>
          </a:xfrm>
          <a:prstGeom prst="line">
            <a:avLst/>
          </a:prstGeom>
          <a:ln w="203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C726FD-9B82-7C80-5EF3-21D2A2C4772B}"/>
              </a:ext>
            </a:extLst>
          </p:cNvPr>
          <p:cNvCxnSpPr>
            <a:cxnSpLocks/>
          </p:cNvCxnSpPr>
          <p:nvPr/>
        </p:nvCxnSpPr>
        <p:spPr>
          <a:xfrm flipV="1">
            <a:off x="3627120" y="1615871"/>
            <a:ext cx="7447280" cy="2051889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4D86F-281F-9B57-FC96-63E550C5055D}"/>
              </a:ext>
            </a:extLst>
          </p:cNvPr>
          <p:cNvCxnSpPr>
            <a:cxnSpLocks/>
          </p:cNvCxnSpPr>
          <p:nvPr/>
        </p:nvCxnSpPr>
        <p:spPr>
          <a:xfrm flipV="1">
            <a:off x="3627119" y="3090090"/>
            <a:ext cx="2046094" cy="577670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19231AB-CD18-DC78-FC8F-9B77DB516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268297" y="2693298"/>
            <a:ext cx="2653289" cy="267468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77DC3A-FD81-3213-7D3E-24242CE07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568" y="1247940"/>
            <a:ext cx="3922175" cy="5547359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527E1-443B-3BEE-A135-7B0B7A03E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8685" y="3740474"/>
            <a:ext cx="445505" cy="4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precise doses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discretized dose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0243" t="11212" r="24300" b="9943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337</Words>
  <Application>Microsoft Office PowerPoint</Application>
  <PresentationFormat>Widescreen</PresentationFormat>
  <Paragraphs>104</Paragraphs>
  <Slides>19</Slides>
  <Notes>7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How to fire oncologists</vt:lpstr>
      <vt:lpstr>Automatic Optimization of Radiotherapy Treatments</vt:lpstr>
      <vt:lpstr>Cancer treatments</vt:lpstr>
      <vt:lpstr>Cancer treatments</vt:lpstr>
      <vt:lpstr>Waves are like…</vt:lpstr>
      <vt:lpstr>Targeting the tumor </vt:lpstr>
      <vt:lpstr>Multi-Leaf Collimator</vt:lpstr>
      <vt:lpstr>Delivering precise doses</vt:lpstr>
      <vt:lpstr>Delivering discretized dose</vt:lpstr>
      <vt:lpstr>Spreading rays</vt:lpstr>
      <vt:lpstr>Dose Spread</vt:lpstr>
      <vt:lpstr>Problem complexity</vt:lpstr>
      <vt:lpstr>Problem statement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40</cp:revision>
  <dcterms:created xsi:type="dcterms:W3CDTF">2022-11-22T11:26:35Z</dcterms:created>
  <dcterms:modified xsi:type="dcterms:W3CDTF">2023-06-02T14:25:27Z</dcterms:modified>
</cp:coreProperties>
</file>